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84" r:id="rId3"/>
    <p:sldId id="285" r:id="rId4"/>
    <p:sldId id="263" r:id="rId5"/>
    <p:sldId id="286" r:id="rId6"/>
    <p:sldId id="279" r:id="rId7"/>
    <p:sldId id="283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fgeronde rechthoe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Afgeronde rechthoe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20" name="Ondertitel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/>
              <a:t>Klik om de ondertitelstijl van het model te bewerken</a:t>
            </a:r>
            <a:endParaRPr kumimoji="0" lang="en-US"/>
          </a:p>
        </p:txBody>
      </p:sp>
      <p:sp>
        <p:nvSpPr>
          <p:cNvPr id="19" name="Tijdelijke aanduiding voor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22-12-2016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22-12-2016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22-12-2016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22-12-2016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fgeronde rechthoe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fgeronde rechthoe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22-12-2016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22-12-2016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22-12-2016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22-12-2016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fgeronde rechthoe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22-12-2016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22-12-2016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fgeronde rechthoe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nd enkele hoek rechthoek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22-12-2016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/>
              <a:t>Klik op het pictogram als u een afbeelding wilt toevoegen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fgeronde rechthoe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Afgeronde rechthoe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jdelijke aanduiding voor titel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nl-NL"/>
              <a:t>Klik om de modelstijlen te bewerken</a:t>
            </a:r>
          </a:p>
          <a:p>
            <a:pPr lvl="1" eaLnBrk="1" latinLnBrk="0" hangingPunct="1"/>
            <a:r>
              <a:rPr kumimoji="0" lang="nl-NL"/>
              <a:t>Tweede niveau</a:t>
            </a:r>
          </a:p>
          <a:p>
            <a:pPr lvl="2" eaLnBrk="1" latinLnBrk="0" hangingPunct="1"/>
            <a:r>
              <a:rPr kumimoji="0" lang="nl-NL"/>
              <a:t>Derde niveau</a:t>
            </a:r>
          </a:p>
          <a:p>
            <a:pPr lvl="3" eaLnBrk="1" latinLnBrk="0" hangingPunct="1"/>
            <a:r>
              <a:rPr kumimoji="0" lang="nl-NL"/>
              <a:t>Vierde niveau</a:t>
            </a:r>
          </a:p>
          <a:p>
            <a:pPr lvl="4" eaLnBrk="1" latinLnBrk="0" hangingPunct="1"/>
            <a:r>
              <a:rPr kumimoji="0" lang="nl-NL"/>
              <a:t>Vijfde niveau</a:t>
            </a:r>
            <a:endParaRPr kumimoji="0" lang="en-US"/>
          </a:p>
        </p:txBody>
      </p:sp>
      <p:sp>
        <p:nvSpPr>
          <p:cNvPr id="25" name="Tijdelijke aanduiding voor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C36AAFD-0277-4BB0-B08C-A61873DF72B7}" type="datetimeFigureOut">
              <a:rPr lang="nl-NL" smtClean="0"/>
              <a:t>22-12-2016</a:t>
            </a:fld>
            <a:endParaRPr lang="nl-NL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NL" sz="6000" dirty="0">
                <a:solidFill>
                  <a:srgbClr val="C00000"/>
                </a:solidFill>
              </a:rPr>
              <a:t>Kwaliteitszorg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22-11-2016</a:t>
            </a:r>
          </a:p>
        </p:txBody>
      </p:sp>
    </p:spTree>
    <p:extLst>
      <p:ext uri="{BB962C8B-B14F-4D97-AF65-F5344CB8AC3E}">
        <p14:creationId xmlns:p14="http://schemas.microsoft.com/office/powerpoint/2010/main" val="2694673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flipV="1">
            <a:off x="502920" y="6035040"/>
            <a:ext cx="8183880" cy="58256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029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Boek: Professioneel werken thema 14,18 en 19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Opdrachten af in week 5 en 10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Eindopdracht: een vraag onderzoeken voor een zorginstelling. Presenteren aan de klas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Presentatie in week 8,9 en 10.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27973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solidFill>
                  <a:srgbClr val="C00000"/>
                </a:solidFill>
              </a:rPr>
              <a:t>Wat is kwaliteitszorg?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Alle inspanningen van organisaties om goede kwaliteit te leveren. Van zorg en welzijn.</a:t>
            </a:r>
          </a:p>
        </p:txBody>
      </p:sp>
    </p:spTree>
    <p:extLst>
      <p:ext uri="{BB962C8B-B14F-4D97-AF65-F5344CB8AC3E}">
        <p14:creationId xmlns:p14="http://schemas.microsoft.com/office/powerpoint/2010/main" val="2408942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C00000"/>
                </a:solidFill>
              </a:rPr>
              <a:t>Opdracht</a:t>
            </a:r>
            <a:r>
              <a:rPr lang="nl-NL" dirty="0"/>
              <a:t> </a:t>
            </a:r>
            <a:r>
              <a:rPr lang="nl-NL" dirty="0">
                <a:solidFill>
                  <a:srgbClr val="C00000"/>
                </a:solidFill>
              </a:rPr>
              <a:t>1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C00000"/>
              </a:buClr>
              <a:buNone/>
            </a:pPr>
            <a:endParaRPr lang="nl-NL" dirty="0"/>
          </a:p>
          <a:p>
            <a:pPr>
              <a:buClr>
                <a:srgbClr val="C00000"/>
              </a:buClr>
              <a:buFont typeface="Verdana" panose="020B0604030504040204" pitchFamily="34" charset="0"/>
              <a:buChar char="–"/>
            </a:pPr>
            <a:endParaRPr lang="nl-NL" dirty="0"/>
          </a:p>
          <a:p>
            <a:pPr>
              <a:buClr>
                <a:srgbClr val="C00000"/>
              </a:buClr>
              <a:buFont typeface="Verdana" panose="020B0604030504040204" pitchFamily="34" charset="0"/>
              <a:buChar char="–"/>
            </a:pPr>
            <a:r>
              <a:rPr lang="nl-NL" dirty="0"/>
              <a:t>Casus lezen en vragen/mening opschrijven die je hebt na het lezen van de casus (10 min)</a:t>
            </a:r>
          </a:p>
          <a:p>
            <a:pPr>
              <a:buClr>
                <a:srgbClr val="C00000"/>
              </a:buClr>
              <a:buFontTx/>
              <a:buChar char="-"/>
            </a:pPr>
            <a:r>
              <a:rPr lang="nl-NL" dirty="0"/>
              <a:t>Vragen met zijn 3/4 bespreken (15 min)</a:t>
            </a:r>
          </a:p>
          <a:p>
            <a:pPr>
              <a:buClr>
                <a:srgbClr val="C00000"/>
              </a:buClr>
              <a:buFontTx/>
              <a:buChar char="-"/>
            </a:pPr>
            <a:r>
              <a:rPr lang="nl-NL" dirty="0"/>
              <a:t>Klassikaal bespreken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0440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>
                <a:solidFill>
                  <a:srgbClr val="C00000"/>
                </a:solidFill>
              </a:rPr>
              <a:t>Mindmap</a:t>
            </a:r>
            <a:endParaRPr lang="nl-NL" dirty="0">
              <a:solidFill>
                <a:srgbClr val="C00000"/>
              </a:solidFill>
            </a:endParaRPr>
          </a:p>
        </p:txBody>
      </p:sp>
      <p:pic>
        <p:nvPicPr>
          <p:cNvPr id="8" name="Tijdelijke aanduiding voor inhoud 7" descr="Tips on How to Create an Online Mind Map with ExamTime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238" y="720502"/>
            <a:ext cx="8183562" cy="3807270"/>
          </a:xfrm>
        </p:spPr>
      </p:pic>
    </p:spTree>
    <p:extLst>
      <p:ext uri="{BB962C8B-B14F-4D97-AF65-F5344CB8AC3E}">
        <p14:creationId xmlns:p14="http://schemas.microsoft.com/office/powerpoint/2010/main" val="332806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C00000"/>
                </a:solidFill>
              </a:rPr>
              <a:t>Opdracht 2 </a:t>
            </a:r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rgbClr val="C00000"/>
              </a:buClr>
              <a:buNone/>
            </a:pPr>
            <a:endParaRPr lang="nl-NL" sz="2400" dirty="0"/>
          </a:p>
          <a:p>
            <a:pPr>
              <a:buClr>
                <a:srgbClr val="C00000"/>
              </a:buClr>
              <a:buFontTx/>
              <a:buChar char="-"/>
            </a:pPr>
            <a:r>
              <a:rPr lang="nl-NL" dirty="0"/>
              <a:t>Lezen hoofdstuk 14 paragraaf 1t/m 4 (</a:t>
            </a:r>
            <a:r>
              <a:rPr lang="nl-NL" dirty="0" err="1"/>
              <a:t>bzl</a:t>
            </a:r>
            <a:r>
              <a:rPr lang="nl-NL" dirty="0"/>
              <a:t> 257 tot en met 266) en een </a:t>
            </a:r>
            <a:r>
              <a:rPr lang="nl-NL" dirty="0" err="1"/>
              <a:t>mindmap</a:t>
            </a:r>
            <a:r>
              <a:rPr lang="nl-NL" dirty="0"/>
              <a:t> maken (20 min). Klaar? Maak een toets vraag aan de hand van je </a:t>
            </a:r>
            <a:r>
              <a:rPr lang="nl-NL" dirty="0" err="1"/>
              <a:t>mindmap</a:t>
            </a:r>
            <a:endParaRPr lang="nl-NL" dirty="0"/>
          </a:p>
          <a:p>
            <a:pPr>
              <a:buClr>
                <a:srgbClr val="C00000"/>
              </a:buClr>
              <a:buFontTx/>
              <a:buChar char="-"/>
            </a:pPr>
            <a:r>
              <a:rPr lang="nl-NL" dirty="0"/>
              <a:t>In drietallen je </a:t>
            </a:r>
            <a:r>
              <a:rPr lang="nl-NL" dirty="0" err="1"/>
              <a:t>mindmap</a:t>
            </a:r>
            <a:r>
              <a:rPr lang="nl-NL" dirty="0"/>
              <a:t> presenteren (15min)</a:t>
            </a:r>
          </a:p>
          <a:p>
            <a:pPr>
              <a:buClr>
                <a:srgbClr val="C00000"/>
              </a:buClr>
              <a:buFontTx/>
              <a:buChar char="-"/>
            </a:pPr>
            <a:r>
              <a:rPr lang="nl-NL" dirty="0"/>
              <a:t>Klassikaal 1 toets vraag per groep delen met de klas en bespreken</a:t>
            </a:r>
          </a:p>
        </p:txBody>
      </p:sp>
    </p:spTree>
    <p:extLst>
      <p:ext uri="{BB962C8B-B14F-4D97-AF65-F5344CB8AC3E}">
        <p14:creationId xmlns:p14="http://schemas.microsoft.com/office/powerpoint/2010/main" val="414221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C00000"/>
                </a:solidFill>
              </a:rPr>
              <a:t>Einde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pPr>
              <a:buClr>
                <a:srgbClr val="C00000"/>
              </a:buClr>
            </a:pPr>
            <a:r>
              <a:rPr lang="nl-NL" dirty="0"/>
              <a:t>Vragen/ opmerkingen?</a:t>
            </a:r>
          </a:p>
          <a:p>
            <a:pPr>
              <a:buClr>
                <a:srgbClr val="C00000"/>
              </a:buClr>
            </a:pPr>
            <a:r>
              <a:rPr lang="nl-NL" dirty="0"/>
              <a:t>Volgende week boek meenemen!</a:t>
            </a:r>
          </a:p>
          <a:p>
            <a:pPr marL="0" indent="0">
              <a:buClr>
                <a:srgbClr val="C00000"/>
              </a:buClr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34089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13131</TotalTime>
  <Words>154</Words>
  <Application>Microsoft Office PowerPoint</Application>
  <PresentationFormat>Diavoorstelling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Verdana</vt:lpstr>
      <vt:lpstr>Wingdings 2</vt:lpstr>
      <vt:lpstr>Aspect</vt:lpstr>
      <vt:lpstr>Kwaliteitszorg </vt:lpstr>
      <vt:lpstr>PowerPoint-presentatie</vt:lpstr>
      <vt:lpstr>PowerPoint-presentatie</vt:lpstr>
      <vt:lpstr>Opdracht 1</vt:lpstr>
      <vt:lpstr>Mindmap</vt:lpstr>
      <vt:lpstr>Opdracht 2 </vt:lpstr>
      <vt:lpstr>Einde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Psychiatrische ziektebeelden</dc:title>
  <dc:creator>Jooske</dc:creator>
  <cp:lastModifiedBy>Administrator</cp:lastModifiedBy>
  <cp:revision>28</cp:revision>
  <dcterms:created xsi:type="dcterms:W3CDTF">2016-09-26T17:27:35Z</dcterms:created>
  <dcterms:modified xsi:type="dcterms:W3CDTF">2016-12-22T10:44:53Z</dcterms:modified>
</cp:coreProperties>
</file>